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9" r:id="rId4"/>
    <p:sldId id="265" r:id="rId5"/>
    <p:sldId id="266" r:id="rId6"/>
    <p:sldId id="264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273"/>
    <p:restoredTop sz="95846"/>
  </p:normalViewPr>
  <p:slideViewPr>
    <p:cSldViewPr snapToGrid="0" snapToObjects="1">
      <p:cViewPr varScale="1">
        <p:scale>
          <a:sx n="27" d="100"/>
          <a:sy n="27" d="100"/>
        </p:scale>
        <p:origin x="192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livescience.com/32939-how-much-does-skin-weigh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F58DE-65BA-5C43-8E7C-8AE3BACEE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Skin disease</a:t>
            </a:r>
            <a:br>
              <a:rPr lang="en-US" dirty="0"/>
            </a:br>
            <a:r>
              <a:rPr lang="en-US" dirty="0"/>
              <a:t>Imagery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28A92-52C3-DF4F-B7A1-5B1492E6A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079462"/>
            <a:ext cx="9448800" cy="685800"/>
          </a:xfrm>
        </p:spPr>
        <p:txBody>
          <a:bodyPr/>
          <a:lstStyle/>
          <a:p>
            <a:pPr algn="ctr"/>
            <a:r>
              <a:rPr lang="en-US" dirty="0"/>
              <a:t>A mark of distinction or commonality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0F56C7-2B1C-A64E-8791-ECF7F0D6A0B8}"/>
              </a:ext>
            </a:extLst>
          </p:cNvPr>
          <p:cNvSpPr txBox="1"/>
          <p:nvPr/>
        </p:nvSpPr>
        <p:spPr>
          <a:xfrm>
            <a:off x="61528" y="5216223"/>
            <a:ext cx="12068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Team 11</a:t>
            </a:r>
          </a:p>
          <a:p>
            <a:pPr algn="ctr"/>
            <a:r>
              <a:rPr lang="en-US" sz="2000" dirty="0"/>
              <a:t>Aaron Soto | Danny Koudede |Lana Paltseva   Felix Gonzalez | Lucas Okose | Deandrea Norris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640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4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9DEECD-1FDA-9849-BA40-1CFCCC96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en-US" sz="3300"/>
              <a:t>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E24D-FF08-DB4C-99D8-713A09E8A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7825" y="987287"/>
            <a:ext cx="5755949" cy="4697895"/>
          </a:xfrm>
        </p:spPr>
        <p:txBody>
          <a:bodyPr anchor="ctr">
            <a:normAutofit/>
          </a:bodyPr>
          <a:lstStyle/>
          <a:p>
            <a:r>
              <a:rPr lang="en-US" sz="1800"/>
              <a:t>Selection of 4 datasets with little to no similarity</a:t>
            </a:r>
          </a:p>
          <a:p>
            <a:endParaRPr lang="en-US" sz="1800"/>
          </a:p>
          <a:p>
            <a:r>
              <a:rPr lang="en-US" sz="1800"/>
              <a:t>CNN – image allowance and accuracy </a:t>
            </a:r>
          </a:p>
          <a:p>
            <a:endParaRPr lang="en-US" sz="1800"/>
          </a:p>
          <a:p>
            <a:r>
              <a:rPr lang="en-US" sz="1800"/>
              <a:t>Model Fit </a:t>
            </a:r>
          </a:p>
        </p:txBody>
      </p:sp>
    </p:spTree>
    <p:extLst>
      <p:ext uri="{BB962C8B-B14F-4D97-AF65-F5344CB8AC3E}">
        <p14:creationId xmlns:p14="http://schemas.microsoft.com/office/powerpoint/2010/main" val="2625226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FD98A-8899-9E4E-96E6-5C629B435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922" y="987287"/>
            <a:ext cx="3548269" cy="4697896"/>
          </a:xfrm>
        </p:spPr>
        <p:txBody>
          <a:bodyPr>
            <a:normAutofit/>
          </a:bodyPr>
          <a:lstStyle/>
          <a:p>
            <a:r>
              <a:rPr lang="en-US" sz="3600" dirty="0"/>
              <a:t>Model evaluation</a:t>
            </a:r>
            <a:br>
              <a:rPr lang="en-US" sz="3600" dirty="0"/>
            </a:br>
            <a:r>
              <a:rPr lang="en-US" sz="3600" dirty="0"/>
              <a:t>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FFAE3-AF2D-7D4F-9D5E-6B0DA9FAC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3868" y="-185530"/>
            <a:ext cx="4796331" cy="3387863"/>
          </a:xfrm>
        </p:spPr>
        <p:txBody>
          <a:bodyPr anchor="ctr">
            <a:normAutofit/>
          </a:bodyPr>
          <a:lstStyle/>
          <a:p>
            <a:pPr marL="914400" lvl="2" indent="0">
              <a:buNone/>
            </a:pPr>
            <a:r>
              <a:rPr lang="en-US" b="1" u="sng" dirty="0"/>
              <a:t>Notebook 1</a:t>
            </a:r>
          </a:p>
          <a:p>
            <a:pPr marL="914400" lvl="2" indent="0">
              <a:buNone/>
            </a:pPr>
            <a:r>
              <a:rPr lang="en-US" dirty="0"/>
              <a:t>Skin_Disease_ML</a:t>
            </a:r>
          </a:p>
          <a:p>
            <a:pPr marL="914400" lvl="2" indent="0">
              <a:buNone/>
            </a:pPr>
            <a:r>
              <a:rPr lang="en-US" dirty="0"/>
              <a:t>Successful </a:t>
            </a:r>
          </a:p>
          <a:p>
            <a:pPr marL="914400" lvl="2" indent="0">
              <a:buNone/>
            </a:pPr>
            <a:r>
              <a:rPr lang="en-US" dirty="0"/>
              <a:t>Complete Prediction</a:t>
            </a:r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r>
              <a:rPr lang="en-US" dirty="0"/>
              <a:t>- # of Classifications – 4</a:t>
            </a:r>
          </a:p>
          <a:p>
            <a:pPr lvl="2">
              <a:buFontTx/>
              <a:buChar char="-"/>
            </a:pP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B46CB67-DBC3-0545-B157-6C954119BDBC}"/>
              </a:ext>
            </a:extLst>
          </p:cNvPr>
          <p:cNvSpPr txBox="1">
            <a:spLocks/>
          </p:cNvSpPr>
          <p:nvPr/>
        </p:nvSpPr>
        <p:spPr>
          <a:xfrm>
            <a:off x="7555994" y="-32658"/>
            <a:ext cx="4740543" cy="27715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Arial" panose="020B0604020202020204" pitchFamily="34" charset="0"/>
              <a:buNone/>
            </a:pPr>
            <a:r>
              <a:rPr lang="en-US" b="1" u="sng" dirty="0"/>
              <a:t>Notebook  2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Skin_Disease_Trial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Unsuccessful 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Incomplete attribute changes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en-US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en-US" dirty="0"/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dirty="0"/>
              <a:t>- # of Classifications - 2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E331C2-07E3-214E-873E-F3F616352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826" y="2728600"/>
            <a:ext cx="2662254" cy="3079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CF79FB-FEAC-CC4F-B5E9-1C63689DD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0388" y="2728600"/>
            <a:ext cx="2662254" cy="307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87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63E7-8ABA-B246-8C2B-70006AB0D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D0511-C8E1-CF4B-B93C-6E026DC4D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" y="2118527"/>
            <a:ext cx="114935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54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3BE44D-9870-484B-B47B-7F466A3A9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909" y="2209801"/>
            <a:ext cx="9100865" cy="430699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9EF4D36-0DE3-0045-B54C-5BEC8889052C}"/>
              </a:ext>
            </a:extLst>
          </p:cNvPr>
          <p:cNvSpPr txBox="1">
            <a:spLocks/>
          </p:cNvSpPr>
          <p:nvPr/>
        </p:nvSpPr>
        <p:spPr>
          <a:xfrm>
            <a:off x="3048000" y="9167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CNN model diagram</a:t>
            </a:r>
          </a:p>
        </p:txBody>
      </p:sp>
    </p:spTree>
    <p:extLst>
      <p:ext uri="{BB962C8B-B14F-4D97-AF65-F5344CB8AC3E}">
        <p14:creationId xmlns:p14="http://schemas.microsoft.com/office/powerpoint/2010/main" val="2689011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E97F1-CBF3-3247-A3A4-9239CED4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/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11CB3-0DC2-E74F-8CD9-B9BC3D224E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Flask App</a:t>
            </a:r>
          </a:p>
          <a:p>
            <a:pPr>
              <a:lnSpc>
                <a:spcPct val="200000"/>
              </a:lnSpc>
            </a:pPr>
            <a:r>
              <a:rPr lang="en-US" dirty="0"/>
              <a:t>Data set –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Low epoch = low accuracy 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Number of images</a:t>
            </a:r>
          </a:p>
          <a:p>
            <a:pPr>
              <a:lnSpc>
                <a:spcPct val="200000"/>
              </a:lnSpc>
            </a:pPr>
            <a:r>
              <a:rPr lang="en-US" dirty="0"/>
              <a:t>Sequential model error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C13ABD-033A-B64E-9541-B823D668BAC7}"/>
              </a:ext>
            </a:extLst>
          </p:cNvPr>
          <p:cNvSpPr/>
          <p:nvPr/>
        </p:nvSpPr>
        <p:spPr>
          <a:xfrm>
            <a:off x="5886386" y="2452295"/>
            <a:ext cx="5619814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EVERYTHING 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THAT COULD…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0796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353C1-21B2-3D41-B67D-14111A565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6712711" cy="12930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Skin facts…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4C30C-1BBD-B045-B39F-912C92A2A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6848854" cy="2606039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Skin is our largest organ </a:t>
            </a:r>
          </a:p>
          <a:p>
            <a:endParaRPr lang="en-US" sz="2800" dirty="0"/>
          </a:p>
          <a:p>
            <a:r>
              <a:rPr lang="en-US" sz="2800" dirty="0"/>
              <a:t>Adult skin accounts for about </a:t>
            </a:r>
            <a:r>
              <a:rPr lang="en-US" sz="2800" dirty="0">
                <a:hlinkClick r:id="rId2"/>
              </a:rPr>
              <a:t>16 percent of</a:t>
            </a:r>
            <a:r>
              <a:rPr lang="en-US" sz="2800" dirty="0"/>
              <a:t> </a:t>
            </a:r>
            <a:r>
              <a:rPr lang="en-US" sz="2800" dirty="0">
                <a:hlinkClick r:id="rId2"/>
              </a:rPr>
              <a:t>total body weight</a:t>
            </a:r>
            <a:r>
              <a:rPr lang="en-US" sz="2800" dirty="0"/>
              <a:t> and covers a surface area of approximately 22 square feet.</a:t>
            </a:r>
          </a:p>
          <a:p>
            <a:endParaRPr lang="en-US" sz="2800" dirty="0"/>
          </a:p>
          <a:p>
            <a:r>
              <a:rPr lang="en-US" sz="2800" dirty="0"/>
              <a:t>Serves as a protective shield against heat, light, injury and infection.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6D7CBEC-5421-0945-A66C-717A2A7BFD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874" r="-4" b="20070"/>
          <a:stretch/>
        </p:blipFill>
        <p:spPr>
          <a:xfrm>
            <a:off x="8112631" y="10"/>
            <a:ext cx="4079369" cy="16459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D85D4E-4DEF-C946-BE73-0AEE0A303C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29" r="-4" b="26371"/>
          <a:stretch/>
        </p:blipFill>
        <p:spPr>
          <a:xfrm>
            <a:off x="8112631" y="1737360"/>
            <a:ext cx="4079369" cy="16459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C4F814-A745-B448-96F9-D233B79064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84" r="-4" b="-4"/>
          <a:stretch/>
        </p:blipFill>
        <p:spPr>
          <a:xfrm>
            <a:off x="8112631" y="3474720"/>
            <a:ext cx="4079369" cy="1645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37EE03-2A2F-4B49-AC82-7387B5987E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5407" r="-4" b="6999"/>
          <a:stretch/>
        </p:blipFill>
        <p:spPr>
          <a:xfrm>
            <a:off x="8112631" y="5212080"/>
            <a:ext cx="4079369" cy="164592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15D0407-8786-0C4D-931A-B81DEE6EE2D8}"/>
              </a:ext>
            </a:extLst>
          </p:cNvPr>
          <p:cNvSpPr/>
          <p:nvPr/>
        </p:nvSpPr>
        <p:spPr>
          <a:xfrm>
            <a:off x="7799455" y="4514103"/>
            <a:ext cx="2253882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Scabies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27425-EE29-AD4A-8A77-61325624C28F}"/>
              </a:ext>
            </a:extLst>
          </p:cNvPr>
          <p:cNvSpPr/>
          <p:nvPr/>
        </p:nvSpPr>
        <p:spPr>
          <a:xfrm>
            <a:off x="8848879" y="2923041"/>
            <a:ext cx="3632109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Fungal infection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6487D8-0F86-E948-82EB-6013566DC3BD}"/>
              </a:ext>
            </a:extLst>
          </p:cNvPr>
          <p:cNvSpPr/>
          <p:nvPr/>
        </p:nvSpPr>
        <p:spPr>
          <a:xfrm>
            <a:off x="9937778" y="6294093"/>
            <a:ext cx="2364288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Melanoma</a:t>
            </a:r>
            <a:r>
              <a:rPr lang="en-US" sz="4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C99475-8E7A-424C-A43B-FBB5FF7C5FA0}"/>
              </a:ext>
            </a:extLst>
          </p:cNvPr>
          <p:cNvSpPr/>
          <p:nvPr/>
        </p:nvSpPr>
        <p:spPr>
          <a:xfrm>
            <a:off x="7508576" y="822965"/>
            <a:ext cx="225388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3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Rash</a:t>
            </a:r>
            <a:r>
              <a:rPr lang="en-US" sz="4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7854883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162</Words>
  <Application>Microsoft Macintosh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Vapor Trail</vt:lpstr>
      <vt:lpstr>Skin disease Imagery prediction</vt:lpstr>
      <vt:lpstr>Data preprocessing</vt:lpstr>
      <vt:lpstr>Model evaluation metrics</vt:lpstr>
      <vt:lpstr>Model diagram</vt:lpstr>
      <vt:lpstr>PowerPoint Presentation</vt:lpstr>
      <vt:lpstr>Issues / recommendation</vt:lpstr>
      <vt:lpstr>Skin facts…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disease Imagery prediction</dc:title>
  <dc:creator>DeAndrea Norris</dc:creator>
  <cp:lastModifiedBy>DeAndrea Norris</cp:lastModifiedBy>
  <cp:revision>3</cp:revision>
  <dcterms:created xsi:type="dcterms:W3CDTF">2020-10-21T02:00:19Z</dcterms:created>
  <dcterms:modified xsi:type="dcterms:W3CDTF">2020-10-21T03:11:25Z</dcterms:modified>
</cp:coreProperties>
</file>

<file path=docProps/thumbnail.jpeg>
</file>